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9" r:id="rId3"/>
    <p:sldId id="288" r:id="rId4"/>
    <p:sldId id="283" r:id="rId5"/>
    <p:sldId id="284" r:id="rId6"/>
    <p:sldId id="261" r:id="rId7"/>
    <p:sldId id="285" r:id="rId8"/>
    <p:sldId id="286" r:id="rId9"/>
    <p:sldId id="260" r:id="rId10"/>
    <p:sldId id="287" r:id="rId11"/>
    <p:sldId id="290" r:id="rId12"/>
    <p:sldId id="279" r:id="rId1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B9B92F9-8650-407B-B4B3-893A13459553}">
  <a:tblStyle styleId="{EB9B92F9-8650-407B-B4B3-893A1345955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91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05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76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37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864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68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 rot="1920741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r" rtl="0">
              <a:spcBef>
                <a:spcPts val="0"/>
              </a:spcBef>
              <a:buSzPct val="100000"/>
              <a:defRPr sz="3700" b="0"/>
            </a:lvl1pPr>
            <a:lvl2pPr algn="r" rtl="0">
              <a:spcBef>
                <a:spcPts val="0"/>
              </a:spcBef>
              <a:buSzPct val="100000"/>
              <a:defRPr sz="3700" b="0"/>
            </a:lvl2pPr>
            <a:lvl3pPr algn="r" rtl="0">
              <a:spcBef>
                <a:spcPts val="0"/>
              </a:spcBef>
              <a:buSzPct val="100000"/>
              <a:defRPr sz="3700" b="0"/>
            </a:lvl3pPr>
            <a:lvl4pPr algn="r" rtl="0">
              <a:spcBef>
                <a:spcPts val="0"/>
              </a:spcBef>
              <a:buSzPct val="100000"/>
              <a:defRPr sz="3700" b="0"/>
            </a:lvl4pPr>
            <a:lvl5pPr algn="r" rtl="0">
              <a:spcBef>
                <a:spcPts val="0"/>
              </a:spcBef>
              <a:buSzPct val="100000"/>
              <a:defRPr sz="3700" b="0"/>
            </a:lvl5pPr>
            <a:lvl6pPr algn="r" rtl="0">
              <a:spcBef>
                <a:spcPts val="0"/>
              </a:spcBef>
              <a:buSzPct val="100000"/>
              <a:defRPr sz="3700" b="0"/>
            </a:lvl6pPr>
            <a:lvl7pPr algn="r" rtl="0">
              <a:spcBef>
                <a:spcPts val="0"/>
              </a:spcBef>
              <a:buSzPct val="100000"/>
              <a:defRPr sz="3700" b="0"/>
            </a:lvl7pPr>
            <a:lvl8pPr algn="r" rtl="0">
              <a:spcBef>
                <a:spcPts val="0"/>
              </a:spcBef>
              <a:buSzPct val="100000"/>
              <a:defRPr sz="3700" b="0"/>
            </a:lvl8pPr>
            <a:lvl9pPr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 rot="1920547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 rot="1920547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 rot="-2426119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 rot="1920547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5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0" name="Shape 290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1" name="Shape 291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0" name="Shape 320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 rot="-2426119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 rot="1920547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6" name="Shape 6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APT2030</a:t>
            </a:r>
            <a:br>
              <a:rPr lang="en-GB" dirty="0"/>
            </a:br>
            <a:r>
              <a:rPr lang="en-GB" dirty="0"/>
              <a:t>Laser Trip-wire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474921" y="286617"/>
            <a:ext cx="8037563" cy="908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GB" dirty="0"/>
              <a:t>Making some noise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474921" y="1084521"/>
            <a:ext cx="8037563" cy="10065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GB" dirty="0"/>
              <a:t>Piezoelectric Buzzer is switched on when the laser beam is broken.</a:t>
            </a:r>
          </a:p>
          <a:p>
            <a:pPr algn="just"/>
            <a:endParaRPr lang="en-GB" dirty="0"/>
          </a:p>
          <a:p>
            <a:pPr algn="l"/>
            <a:endParaRPr lang="en-GB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120F97-6914-4FAA-80DF-0A4F5C43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02" y="2150984"/>
            <a:ext cx="2353691" cy="1547923"/>
          </a:xfrm>
          <a:prstGeom prst="rect">
            <a:avLst/>
          </a:prstGeom>
        </p:spPr>
      </p:pic>
      <p:sp>
        <p:nvSpPr>
          <p:cNvPr id="6" name="Shape 533">
            <a:extLst>
              <a:ext uri="{FF2B5EF4-FFF2-40B4-BE49-F238E27FC236}">
                <a16:creationId xmlns:a16="http://schemas.microsoft.com/office/drawing/2014/main" id="{22E3360F-95F4-4718-A385-8234505439E8}"/>
              </a:ext>
            </a:extLst>
          </p:cNvPr>
          <p:cNvSpPr txBox="1">
            <a:spLocks/>
          </p:cNvSpPr>
          <p:nvPr/>
        </p:nvSpPr>
        <p:spPr>
          <a:xfrm>
            <a:off x="375684" y="2150984"/>
            <a:ext cx="4196316" cy="1919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26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1pPr>
            <a:lvl2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2pPr>
            <a:lvl3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3pPr>
            <a:lvl4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4pPr>
            <a:lvl5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5pPr>
            <a:lvl6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6pPr>
            <a:lvl7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7pPr>
            <a:lvl8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8pPr>
            <a:lvl9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Dosis"/>
              <a:buNone/>
              <a:defRPr sz="3000" b="0" i="0" u="none" strike="noStrike" cap="none" baseline="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  <a:rtl val="0"/>
              </a:defRPr>
            </a:lvl9pPr>
          </a:lstStyle>
          <a:p>
            <a:pPr algn="just"/>
            <a:r>
              <a:rPr lang="en-GB" sz="1800" dirty="0"/>
              <a:t>A piezoelectric buzzer works by causing tiny and rapid vibrations of a ceramic disc when a voltage is applied to it. These vibrations in turn produce sound of a single frequency.</a:t>
            </a:r>
            <a:endParaRPr lang="en-GB" sz="1050" dirty="0"/>
          </a:p>
          <a:p>
            <a:pPr algn="l"/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540688496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C9605-EBF7-407A-9F24-CCC3A2152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381" y="138670"/>
            <a:ext cx="4825500" cy="819899"/>
          </a:xfrm>
        </p:spPr>
        <p:txBody>
          <a:bodyPr/>
          <a:lstStyle/>
          <a:p>
            <a:pPr>
              <a:buNone/>
            </a:pPr>
            <a:r>
              <a:rPr lang="en-GB" sz="2800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CF092-52B7-4E80-BAE6-60AD1FA88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67" y="958569"/>
            <a:ext cx="6323065" cy="35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90971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ctrTitle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/>
              <a:t>THANKS!</a:t>
            </a:r>
          </a:p>
        </p:txBody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3657036" y="2821171"/>
            <a:ext cx="4040935" cy="17594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</p:txBody>
      </p:sp>
      <p:sp>
        <p:nvSpPr>
          <p:cNvPr id="700" name="Shape 700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3997843" y="765544"/>
            <a:ext cx="5223479" cy="8905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GB" dirty="0"/>
              <a:t>GROUP 2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3919870" y="1864242"/>
            <a:ext cx="4592614" cy="183284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dirty="0"/>
              <a:t>Dickson John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dirty="0"/>
              <a:t>Catherine Ngugi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dirty="0"/>
              <a:t>Sylvia Macharia</a:t>
            </a:r>
            <a:endParaRPr lang="en" sz="1400" dirty="0"/>
          </a:p>
        </p:txBody>
      </p:sp>
      <p:pic>
        <p:nvPicPr>
          <p:cNvPr id="1026" name="Picture 2" descr="Image result for raspberry pi 3">
            <a:extLst>
              <a:ext uri="{FF2B5EF4-FFF2-40B4-BE49-F238E27FC236}">
                <a16:creationId xmlns:a16="http://schemas.microsoft.com/office/drawing/2014/main" id="{02187E0A-B0A1-4D48-8110-77091DF7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3" y="1656107"/>
            <a:ext cx="2454890" cy="14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893134" y="286617"/>
            <a:ext cx="7619349" cy="908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GB" dirty="0"/>
              <a:t>Introduction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985284" y="1195362"/>
            <a:ext cx="7527200" cy="25017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GB" sz="2400" dirty="0"/>
              <a:t>In this project we used a laser pointer, a few electronic components, and a Raspberry Pi to make a laser tripwire. 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Each time a stealthy intruder breaks the laser beam, the Raspberry Pi will sound an alarm via a buzzer accompanied with a flashing LED.</a:t>
            </a:r>
          </a:p>
        </p:txBody>
      </p:sp>
    </p:spTree>
    <p:extLst>
      <p:ext uri="{BB962C8B-B14F-4D97-AF65-F5344CB8AC3E}">
        <p14:creationId xmlns:p14="http://schemas.microsoft.com/office/powerpoint/2010/main" val="29229187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474921" y="286617"/>
            <a:ext cx="8037563" cy="908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sz="3200" dirty="0"/>
              <a:t>By completing this project, we learnt how to: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474921" y="1195361"/>
            <a:ext cx="8037563" cy="27174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dirty="0"/>
              <a:t>Use a Raspberry pi interface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dirty="0"/>
              <a:t>Connect a circuit to the Raspberry pi using GPIO pins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dirty="0"/>
              <a:t>Measure light levels with an LDR</a:t>
            </a:r>
          </a:p>
          <a:p>
            <a:pPr marL="457200" lvl="0" indent="-457200" algn="l">
              <a:buFont typeface="Arial" panose="020B0604020202020204" pitchFamily="34" charset="0"/>
              <a:buChar char="•"/>
            </a:pPr>
            <a:r>
              <a:rPr lang="en-GB" dirty="0"/>
              <a:t>Control a buzzer/LED</a:t>
            </a:r>
          </a:p>
        </p:txBody>
      </p:sp>
    </p:spTree>
    <p:extLst>
      <p:ext uri="{BB962C8B-B14F-4D97-AF65-F5344CB8AC3E}">
        <p14:creationId xmlns:p14="http://schemas.microsoft.com/office/powerpoint/2010/main" val="290346877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474921" y="286617"/>
            <a:ext cx="8037563" cy="908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GB" sz="3200" dirty="0"/>
              <a:t>Components used</a:t>
            </a:r>
            <a:endParaRPr lang="en-GB" sz="3200" b="1" dirty="0"/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474921" y="1084521"/>
            <a:ext cx="8037563" cy="28282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/>
            <a:r>
              <a:rPr lang="en-GB" sz="1800" b="1" dirty="0"/>
              <a:t>Hardware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A Raspberry Pi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A breadboard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A 10µF capacitor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A light-dependent resistor (LDR)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Jumper leads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A laser pointer</a:t>
            </a:r>
          </a:p>
          <a:p>
            <a:pPr algn="l"/>
            <a:r>
              <a:rPr lang="en-GB" sz="1800" dirty="0"/>
              <a:t> </a:t>
            </a:r>
          </a:p>
          <a:p>
            <a:pPr algn="l"/>
            <a:r>
              <a:rPr lang="en-GB" sz="1800" b="1" dirty="0"/>
              <a:t>Software</a:t>
            </a:r>
          </a:p>
          <a:p>
            <a:pPr lvl="0" algn="l"/>
            <a:r>
              <a:rPr lang="en-GB" sz="1800" dirty="0"/>
              <a:t>All required software is pre-installed on Raspbian</a:t>
            </a:r>
          </a:p>
        </p:txBody>
      </p:sp>
      <p:pic>
        <p:nvPicPr>
          <p:cNvPr id="1026" name="Picture 2" descr="Image result for ldr">
            <a:extLst>
              <a:ext uri="{FF2B5EF4-FFF2-40B4-BE49-F238E27FC236}">
                <a16:creationId xmlns:a16="http://schemas.microsoft.com/office/drawing/2014/main" id="{0596DD69-949A-4D43-A12A-02831F17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93" y="740989"/>
            <a:ext cx="1523114" cy="15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4D935-6A6E-427C-B22F-5194FF17C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107" y="2314797"/>
            <a:ext cx="1213214" cy="1229390"/>
          </a:xfrm>
          <a:prstGeom prst="rect">
            <a:avLst/>
          </a:prstGeom>
        </p:spPr>
      </p:pic>
      <p:pic>
        <p:nvPicPr>
          <p:cNvPr id="1028" name="Picture 4" descr="python™">
            <a:extLst>
              <a:ext uri="{FF2B5EF4-FFF2-40B4-BE49-F238E27FC236}">
                <a16:creationId xmlns:a16="http://schemas.microsoft.com/office/drawing/2014/main" id="{F978AF8B-030B-4567-A305-AF817F9E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993" y="1065240"/>
            <a:ext cx="2005491" cy="5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94059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800" dirty="0"/>
              <a:t>Setup</a:t>
            </a:r>
            <a:endParaRPr lang="e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5079-87C1-4222-BB88-5953C8C1A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92" y="1282016"/>
            <a:ext cx="3931591" cy="3661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AC6D8D-534E-4380-AA43-7CF6A89D8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99" y="1034933"/>
            <a:ext cx="1251829" cy="410856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474921" y="286617"/>
            <a:ext cx="8037563" cy="908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GB" dirty="0"/>
              <a:t>Detecting a broken beam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474921" y="1084521"/>
            <a:ext cx="8037563" cy="28282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/>
            <a:r>
              <a:rPr lang="en-GB" sz="1800" b="1" dirty="0"/>
              <a:t>Shielding the LDR</a:t>
            </a:r>
          </a:p>
          <a:p>
            <a:pPr algn="l"/>
            <a:r>
              <a:rPr lang="en-GB" sz="1800" dirty="0"/>
              <a:t>We shielded the LDR to make sure that only light from the laser pointer will trigger the program. We used a small roll of paper to do this.</a:t>
            </a:r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B5188-5B29-4497-AA36-1CEB2B08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76" y="2156963"/>
            <a:ext cx="3781647" cy="21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0140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ctrTitle"/>
          </p:nvPr>
        </p:nvSpPr>
        <p:spPr>
          <a:xfrm>
            <a:off x="474921" y="286617"/>
            <a:ext cx="8037563" cy="908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GB" dirty="0"/>
              <a:t>Building and coding your light sensor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subTitle" idx="1"/>
          </p:nvPr>
        </p:nvSpPr>
        <p:spPr>
          <a:xfrm>
            <a:off x="474921" y="1084521"/>
            <a:ext cx="8037563" cy="28282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-GB" dirty="0"/>
              <a:t>The circuit was setup using a capacitor and an LDR wired in series to the Raspberry Pi. 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GPIO pins cannot measure resistance therefore the time taken for the capacitor to charge is used to calculate the resistance of the resistor.</a:t>
            </a:r>
          </a:p>
          <a:p>
            <a:pPr algn="just"/>
            <a:endParaRPr lang="en-GB" dirty="0"/>
          </a:p>
          <a:p>
            <a:pPr algn="l"/>
            <a:endParaRPr lang="en-GB" sz="1800" dirty="0"/>
          </a:p>
          <a:p>
            <a:pPr algn="l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38332495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C9605-EBF7-407A-9F24-CCC3A2152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0469" y="311734"/>
            <a:ext cx="4825500" cy="819899"/>
          </a:xfrm>
        </p:spPr>
        <p:txBody>
          <a:bodyPr/>
          <a:lstStyle/>
          <a:p>
            <a:pPr>
              <a:buNone/>
            </a:pPr>
            <a:r>
              <a:rPr lang="en-GB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664FD-D315-4854-9B9E-8697BA0E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039331"/>
            <a:ext cx="6448425" cy="34766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235</Words>
  <Application>Microsoft Office PowerPoint</Application>
  <PresentationFormat>On-screen Show (16:9)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Dosis</vt:lpstr>
      <vt:lpstr>Sniglet</vt:lpstr>
      <vt:lpstr>Friar template</vt:lpstr>
      <vt:lpstr>APT2030 Laser Trip-wire</vt:lpstr>
      <vt:lpstr>GROUP 2</vt:lpstr>
      <vt:lpstr>Introduction</vt:lpstr>
      <vt:lpstr>By completing this project, we learnt how to:</vt:lpstr>
      <vt:lpstr>Components used</vt:lpstr>
      <vt:lpstr>Setup</vt:lpstr>
      <vt:lpstr>Detecting a broken beam</vt:lpstr>
      <vt:lpstr>Building and coding your light sensor</vt:lpstr>
      <vt:lpstr>PowerPoint Presentation</vt:lpstr>
      <vt:lpstr>Making some noise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APT2030 Laser Trip-wire</dc:title>
  <dc:creator>Dickson John</dc:creator>
  <cp:lastModifiedBy>Dickson J Finney</cp:lastModifiedBy>
  <cp:revision>11</cp:revision>
  <dcterms:modified xsi:type="dcterms:W3CDTF">2017-11-21T17:02:40Z</dcterms:modified>
</cp:coreProperties>
</file>